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70" r:id="rId10"/>
    <p:sldId id="272" r:id="rId11"/>
    <p:sldId id="275" r:id="rId12"/>
    <p:sldId id="277" r:id="rId13"/>
    <p:sldId id="279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738-313A-48E2-8FDA-716F9150CF4A}" type="datetimeFigureOut">
              <a:rPr lang="en-IN" smtClean="0"/>
              <a:pPr/>
              <a:t>02/08/2018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EA5-69A9-40F9-A3CD-67D168F38D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5275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738-313A-48E2-8FDA-716F9150CF4A}" type="datetimeFigureOut">
              <a:rPr lang="en-IN" smtClean="0"/>
              <a:pPr/>
              <a:t>02/08/2018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EA5-69A9-40F9-A3CD-67D168F38D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7009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738-313A-48E2-8FDA-716F9150CF4A}" type="datetimeFigureOut">
              <a:rPr lang="en-IN" smtClean="0"/>
              <a:pPr/>
              <a:t>02/08/2018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EA5-69A9-40F9-A3CD-67D168F38D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4759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738-313A-48E2-8FDA-716F9150CF4A}" type="datetimeFigureOut">
              <a:rPr lang="en-IN" smtClean="0"/>
              <a:pPr/>
              <a:t>02/08/2018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EA5-69A9-40F9-A3CD-67D168F38D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2827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738-313A-48E2-8FDA-716F9150CF4A}" type="datetimeFigureOut">
              <a:rPr lang="en-IN" smtClean="0"/>
              <a:pPr/>
              <a:t>02/08/2018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EA5-69A9-40F9-A3CD-67D168F38D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0242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738-313A-48E2-8FDA-716F9150CF4A}" type="datetimeFigureOut">
              <a:rPr lang="en-IN" smtClean="0"/>
              <a:pPr/>
              <a:t>02/08/2018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EA5-69A9-40F9-A3CD-67D168F38D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491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738-313A-48E2-8FDA-716F9150CF4A}" type="datetimeFigureOut">
              <a:rPr lang="en-IN" smtClean="0"/>
              <a:pPr/>
              <a:t>02/08/2018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EA5-69A9-40F9-A3CD-67D168F38D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2178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738-313A-48E2-8FDA-716F9150CF4A}" type="datetimeFigureOut">
              <a:rPr lang="en-IN" smtClean="0"/>
              <a:pPr/>
              <a:t>02/08/2018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EA5-69A9-40F9-A3CD-67D168F38D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2536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738-313A-48E2-8FDA-716F9150CF4A}" type="datetimeFigureOut">
              <a:rPr lang="en-IN" smtClean="0"/>
              <a:pPr/>
              <a:t>02/08/2018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EA5-69A9-40F9-A3CD-67D168F38D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522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738-313A-48E2-8FDA-716F9150CF4A}" type="datetimeFigureOut">
              <a:rPr lang="en-IN" smtClean="0"/>
              <a:pPr/>
              <a:t>02/08/2018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EA5-69A9-40F9-A3CD-67D168F38D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7205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738-313A-48E2-8FDA-716F9150CF4A}" type="datetimeFigureOut">
              <a:rPr lang="en-IN" smtClean="0"/>
              <a:pPr/>
              <a:t>02/08/2018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EA5-69A9-40F9-A3CD-67D168F38D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877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5C738-313A-48E2-8FDA-716F9150CF4A}" type="datetimeFigureOut">
              <a:rPr lang="en-IN" smtClean="0"/>
              <a:pPr/>
              <a:t>02/08/2018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CEEA5-69A9-40F9-A3CD-67D168F38D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3460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9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93" y="3530"/>
            <a:ext cx="9121193" cy="6845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1711640" y="1813173"/>
            <a:ext cx="57501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ARTOGRAPHIE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3D ARTIST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488" y="5949280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Arial Rounded MT Bold" pitchFamily="34" charset="0"/>
              </a:rPr>
              <a:t>NIDHI AGRAWAL</a:t>
            </a:r>
          </a:p>
          <a:p>
            <a:r>
              <a:rPr lang="en-IN" sz="2400" dirty="0" smtClean="0">
                <a:latin typeface="Arial Rounded MT Bold" pitchFamily="34" charset="0"/>
              </a:rPr>
              <a:t>9406862445</a:t>
            </a:r>
            <a:endParaRPr lang="en-IN" sz="2400" dirty="0">
              <a:latin typeface="Arial Rounded MT Bold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6923" y="6031600"/>
            <a:ext cx="1811701" cy="79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44" y="12500"/>
            <a:ext cx="9121193" cy="6845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50828" y="116632"/>
            <a:ext cx="4034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3D WALL ART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/>
              <a:t>It is Painted on wall to create  an amazing 3d experience. Its difficult for a person to judge if it is real or painting, in the camera view  one can stand with the painting  like a real thing, place or whatever is painted.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000" dirty="0" smtClean="0"/>
              <a:t>permanent colour is used.</a:t>
            </a:r>
          </a:p>
          <a:p>
            <a:pPr marL="285750" indent="-285750"/>
            <a:endParaRPr lang="en-IN" sz="2400" dirty="0" smtClean="0"/>
          </a:p>
          <a:p>
            <a:pPr marL="285750" indent="-285750"/>
            <a:endParaRPr lang="en-IN" dirty="0" smtClean="0"/>
          </a:p>
          <a:p>
            <a:pPr marL="285750" indent="-285750"/>
            <a:r>
              <a:rPr lang="en-IN" dirty="0" smtClean="0"/>
              <a:t>      </a:t>
            </a:r>
            <a:endParaRPr lang="en-IN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9584" y="6065837"/>
            <a:ext cx="18113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0"/>
          <a:stretch/>
        </p:blipFill>
        <p:spPr>
          <a:xfrm>
            <a:off x="838200" y="3581400"/>
            <a:ext cx="2438400" cy="1473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3" b="9724"/>
          <a:stretch/>
        </p:blipFill>
        <p:spPr>
          <a:xfrm>
            <a:off x="4191000" y="5029200"/>
            <a:ext cx="1500613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3429000"/>
            <a:ext cx="251460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3429000"/>
            <a:ext cx="2209800" cy="1781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43" b="17143"/>
          <a:stretch>
            <a:fillRect/>
          </a:stretch>
        </p:blipFill>
        <p:spPr>
          <a:xfrm>
            <a:off x="1905000" y="5073162"/>
            <a:ext cx="1600200" cy="178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605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44" y="12500"/>
            <a:ext cx="9121193" cy="6845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90015" y="116632"/>
            <a:ext cx="4356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3D FLOOR ART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/>
              <a:t>It is made on floor with 3d experience.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/>
              <a:t>It is made with acrylic </a:t>
            </a:r>
            <a:r>
              <a:rPr lang="en-IN" sz="2400" dirty="0" err="1" smtClean="0"/>
              <a:t>colors</a:t>
            </a:r>
            <a:r>
              <a:rPr lang="en-IN" sz="2400" dirty="0" smtClean="0"/>
              <a:t>, chalk pastels </a:t>
            </a:r>
            <a:r>
              <a:rPr lang="en-IN" sz="2400" dirty="0" err="1" smtClean="0"/>
              <a:t>colors</a:t>
            </a:r>
            <a:r>
              <a:rPr lang="en-IN" sz="2400" dirty="0" smtClean="0"/>
              <a:t> which is permanent.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/>
              <a:t>This art you can see with the camera lens only, without lens it would be distorted image.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/>
              <a:t>This art can be used for product promotions, entertainment etc.</a:t>
            </a:r>
            <a:endParaRPr lang="en-IN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9584" y="6065837"/>
            <a:ext cx="18113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nidhi\Pictures\New folder\my achievement\IMG_21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2514600" cy="188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3352800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3581400"/>
            <a:ext cx="2895377" cy="148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5032071"/>
            <a:ext cx="1828800" cy="1825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399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44" y="12500"/>
            <a:ext cx="9121193" cy="6845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6174" y="116632"/>
            <a:ext cx="4323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3D EPOXY ART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9584" y="6065837"/>
            <a:ext cx="18113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2192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/>
              <a:t>It is made on floors with chemicals.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/>
              <a:t>You can customize whatever design you want.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/>
              <a:t>It is permanent on floors which is durable for approx 8 years.</a:t>
            </a:r>
            <a:endParaRPr lang="en-IN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2819400"/>
            <a:ext cx="2600582" cy="1771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4100" y="4648200"/>
            <a:ext cx="1417040" cy="1889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590800"/>
            <a:ext cx="2644607" cy="2023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4724400"/>
            <a:ext cx="1407418" cy="1876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186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93" y="3530"/>
            <a:ext cx="9121193" cy="6845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2819400" y="304800"/>
            <a:ext cx="3090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WALL ART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488" y="59492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400" dirty="0">
              <a:latin typeface="Arial Rounded MT Bold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6923" y="6031600"/>
            <a:ext cx="1811701" cy="790807"/>
          </a:xfrm>
          <a:prstGeom prst="rect">
            <a:avLst/>
          </a:prstGeom>
        </p:spPr>
      </p:pic>
      <p:pic>
        <p:nvPicPr>
          <p:cNvPr id="10" name="Picture 9" descr="37732353_1032753640213396_1345785829917720576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99470">
            <a:off x="496974" y="2014406"/>
            <a:ext cx="4114800" cy="2571750"/>
          </a:xfrm>
          <a:prstGeom prst="rect">
            <a:avLst/>
          </a:prstGeom>
        </p:spPr>
      </p:pic>
      <p:pic>
        <p:nvPicPr>
          <p:cNvPr id="11" name="Picture 10" descr="New Doc 2018-05-19 (1)_1-0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28142">
            <a:off x="5677123" y="2003614"/>
            <a:ext cx="2832516" cy="290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44" y="12500"/>
            <a:ext cx="9121193" cy="6845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1720" y="2241183"/>
            <a:ext cx="47762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9584" y="6065837"/>
            <a:ext cx="18113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26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98" y="-16167"/>
            <a:ext cx="9121193" cy="6845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1905000"/>
            <a:ext cx="8612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err="1" smtClean="0">
                <a:latin typeface="Calibri" pitchFamily="34" charset="0"/>
              </a:rPr>
              <a:t>Artographie</a:t>
            </a:r>
            <a:r>
              <a:rPr lang="en-IN" sz="2400" dirty="0" smtClean="0">
                <a:latin typeface="Calibri" pitchFamily="34" charset="0"/>
              </a:rPr>
              <a:t> was formed in 2014 by </a:t>
            </a:r>
            <a:r>
              <a:rPr lang="en-IN" sz="2400" dirty="0" err="1" smtClean="0">
                <a:latin typeface="Calibri" pitchFamily="34" charset="0"/>
              </a:rPr>
              <a:t>Nidhi</a:t>
            </a:r>
            <a:r>
              <a:rPr lang="en-IN" sz="2400" dirty="0" smtClean="0">
                <a:latin typeface="Calibri" pitchFamily="34" charset="0"/>
              </a:rPr>
              <a:t> </a:t>
            </a:r>
            <a:r>
              <a:rPr lang="en-IN" sz="2400" dirty="0" err="1" smtClean="0">
                <a:latin typeface="Calibri" pitchFamily="34" charset="0"/>
              </a:rPr>
              <a:t>Agrawal</a:t>
            </a:r>
            <a:r>
              <a:rPr lang="en-IN" sz="2400" dirty="0" smtClean="0">
                <a:latin typeface="Calibri" pitchFamily="34" charset="0"/>
              </a:rPr>
              <a:t>, a passionate  Artist &amp;  art enthusiast . Her constant endeavour and artistic approach helped her developing some new and rare 3D techniques in Paintings.</a:t>
            </a:r>
          </a:p>
          <a:p>
            <a:r>
              <a:rPr lang="en-IN" sz="2400" dirty="0" smtClean="0">
                <a:latin typeface="Calibri" pitchFamily="34" charset="0"/>
              </a:rPr>
              <a:t> Although our region lacks 3D artist working on Street Art, Wall Art, Screw Art and lot of other art techniques. Hence we as Team </a:t>
            </a:r>
            <a:r>
              <a:rPr lang="en-IN" sz="2400" dirty="0" err="1" smtClean="0">
                <a:latin typeface="Calibri" pitchFamily="34" charset="0"/>
              </a:rPr>
              <a:t>Artographie</a:t>
            </a:r>
            <a:r>
              <a:rPr lang="en-IN" sz="2400" dirty="0" smtClean="0">
                <a:latin typeface="Calibri" pitchFamily="34" charset="0"/>
              </a:rPr>
              <a:t>  are  trying to develop the Modern Era of Art and giving a salute to upcoming and growing artists.  </a:t>
            </a:r>
            <a:endParaRPr lang="en-IN" sz="2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37170"/>
            <a:ext cx="18113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15816" y="332655"/>
            <a:ext cx="27657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ABOUT</a:t>
            </a:r>
            <a:endParaRPr lang="en-US" sz="4800" b="1" u="sng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US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0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1193" cy="6845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1600" y="2348880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</a:rPr>
              <a:t>Creating Art on almost every surface, using various art material.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</a:rPr>
              <a:t>Creation of Permanent and Temporary art.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</a:rPr>
              <a:t>Live/Studio based production for 3D Art and pasting on surface at event location.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</a:rPr>
              <a:t>On Demand  live on location performance for unforgettable experience of customers or clients.</a:t>
            </a:r>
            <a:endParaRPr lang="en-IN" sz="24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39358"/>
            <a:ext cx="18113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40232" y="36566"/>
            <a:ext cx="35878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We have an </a:t>
            </a:r>
          </a:p>
          <a:p>
            <a:pPr algn="ctr"/>
            <a:r>
              <a:rPr lang="en-US" sz="44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Expert hand in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0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854" y="21667"/>
            <a:ext cx="9121193" cy="6845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77641" y="184482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/>
              <a:t>Hand Painted Shoe Art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/>
              <a:t>Hand Painted T-shirts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/>
              <a:t>Screw Art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/>
              <a:t>Line Art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/>
              <a:t>Switch Board Art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/>
              <a:t>3D Wall Art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/>
              <a:t>3D Floor Art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/>
              <a:t>3D Epoxy Art</a:t>
            </a:r>
            <a:endParaRPr lang="en-IN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21288"/>
            <a:ext cx="18113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1720" y="116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</a:t>
            </a:r>
            <a:endParaRPr lang="en-US" sz="4000" b="1" u="sng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WE CAN MAKE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1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07" y="-5590"/>
            <a:ext cx="9121193" cy="6845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1219200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IN" sz="2400" dirty="0" smtClean="0">
                <a:latin typeface="Bahnschrift" pitchFamily="34" charset="0"/>
              </a:rPr>
              <a:t>        Canvas shoes painted  beautifully, with  an attractive design customized as per your demand.</a:t>
            </a:r>
          </a:p>
          <a:p>
            <a:pPr marL="457200" indent="-457200"/>
            <a:r>
              <a:rPr lang="en-IN" sz="3200" dirty="0" smtClean="0"/>
              <a:t>      </a:t>
            </a:r>
            <a:r>
              <a:rPr lang="en-IN" sz="2000" dirty="0" smtClean="0"/>
              <a:t>Washable, with gentle care.</a:t>
            </a:r>
          </a:p>
          <a:p>
            <a:pPr marL="457200" indent="-457200">
              <a:buFont typeface="Arial" pitchFamily="34" charset="0"/>
              <a:buChar char="•"/>
            </a:pPr>
            <a:endParaRPr lang="en-IN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47747"/>
            <a:ext cx="18113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47907" y="116632"/>
            <a:ext cx="61136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HANDPAINTED SHOE ART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124200"/>
            <a:ext cx="2362200" cy="2030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3429000"/>
            <a:ext cx="1905000" cy="1496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276600"/>
            <a:ext cx="1905000" cy="175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101APPLE\100APPLE\IMG_00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2133600" cy="1860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5257800"/>
            <a:ext cx="1250878" cy="1464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5257800"/>
            <a:ext cx="81566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11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44" y="12500"/>
            <a:ext cx="9121193" cy="6845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1234" y="1772816"/>
            <a:ext cx="8334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Bahnschrift" pitchFamily="34" charset="0"/>
              </a:rPr>
              <a:t>Can be painted as per demand on cotton t-shirts   using various colour medium creating a attractive yet elegant wearable tee.</a:t>
            </a:r>
            <a:r>
              <a:rPr lang="en-IN" sz="3200" dirty="0" smtClean="0"/>
              <a:t> </a:t>
            </a:r>
          </a:p>
          <a:p>
            <a:r>
              <a:rPr lang="en-IN" sz="2000" dirty="0" smtClean="0"/>
              <a:t>It is washable but gently &amp; without Brushing.</a:t>
            </a:r>
          </a:p>
          <a:p>
            <a:endParaRPr lang="en-IN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49280"/>
            <a:ext cx="18113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28667" y="116632"/>
            <a:ext cx="56769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HANDPAINTED TSHIRTS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8862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61" t="4087" b="12089"/>
          <a:stretch/>
        </p:blipFill>
        <p:spPr>
          <a:xfrm>
            <a:off x="6019800" y="4191000"/>
            <a:ext cx="1524000" cy="1776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4038600"/>
            <a:ext cx="2590800" cy="2126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868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500"/>
            <a:ext cx="9121193" cy="68455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65837"/>
            <a:ext cx="18113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1760" y="116632"/>
            <a:ext cx="3537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SCREW ART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541844" y="1447800"/>
            <a:ext cx="8602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/>
              <a:t>An astonishing and creative art made on  screws / nails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/>
              <a:t>Can be customized . Amazing portraits or abstracts  can be painted 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/>
              <a:t> on a frame full of nails/ screws a must see, very different and uncommon artwork . </a:t>
            </a:r>
            <a:endParaRPr lang="en-IN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88" t="-3578" r="-10262" b="26846"/>
          <a:stretch/>
        </p:blipFill>
        <p:spPr>
          <a:xfrm>
            <a:off x="229989" y="3786910"/>
            <a:ext cx="1979811" cy="1998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4038600"/>
            <a:ext cx="2297179" cy="1722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96" t="10164" r="17250" b="10620"/>
          <a:stretch/>
        </p:blipFill>
        <p:spPr>
          <a:xfrm>
            <a:off x="7086600" y="4114800"/>
            <a:ext cx="1567707" cy="1575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4114800"/>
            <a:ext cx="2097112" cy="1572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868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44" y="12500"/>
            <a:ext cx="9121193" cy="6845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87824" y="116632"/>
            <a:ext cx="2760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LINE ART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8214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/>
              <a:t>Created with simple lines, steels on wall or frame 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/>
              <a:t>any picture can be created.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/>
              <a:t>Again one of the most uncommon kind of art and specialty of  </a:t>
            </a:r>
            <a:r>
              <a:rPr lang="en-IN" sz="2400" dirty="0" err="1" smtClean="0"/>
              <a:t>Artographie</a:t>
            </a:r>
            <a:r>
              <a:rPr lang="en-IN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IN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7200" y="6021288"/>
            <a:ext cx="18113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57600"/>
            <a:ext cx="3011487" cy="2003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nidhi\Desktop\3d wall art\ideas\IMG_253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5" t="-40478" r="23371" b="36232"/>
          <a:stretch/>
        </p:blipFill>
        <p:spPr bwMode="auto">
          <a:xfrm rot="5400000">
            <a:off x="1536719" y="2882881"/>
            <a:ext cx="3022562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68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44" y="12500"/>
            <a:ext cx="9121193" cy="6845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66037" y="116632"/>
            <a:ext cx="6003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SWITCH BOARD ART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/>
              <a:t>Created on wall,  near switch panel which adds a very  stylish  look  to the wall making your wall speak.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/>
              <a:t>Painted  with colours which are  permanent .</a:t>
            </a:r>
            <a:endParaRPr lang="en-IN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746" y="6051858"/>
            <a:ext cx="18113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3429000"/>
            <a:ext cx="1923203" cy="1608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8000"/>
            <a:ext cx="1644575" cy="2185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6" b="7196"/>
          <a:stretch/>
        </p:blipFill>
        <p:spPr>
          <a:xfrm>
            <a:off x="4191000" y="3505200"/>
            <a:ext cx="1921957" cy="1629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08" r="12009"/>
          <a:stretch/>
        </p:blipFill>
        <p:spPr>
          <a:xfrm>
            <a:off x="6629400" y="3505200"/>
            <a:ext cx="1828800" cy="16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6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484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nidhi</dc:creator>
  <cp:lastModifiedBy>O D E</cp:lastModifiedBy>
  <cp:revision>75</cp:revision>
  <dcterms:created xsi:type="dcterms:W3CDTF">2018-05-17T08:33:08Z</dcterms:created>
  <dcterms:modified xsi:type="dcterms:W3CDTF">2018-08-02T09:42:11Z</dcterms:modified>
</cp:coreProperties>
</file>